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65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verbo</a:t>
            </a:r>
            <a:r>
              <a:rPr lang="es-ES_tradnl" altLang="en-US" dirty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>
              <a:tabLst>
                <a:tab pos="2919413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66 </a:t>
            </a:r>
            <a:r>
              <a:rPr lang="en-US" dirty="0" smtClean="0">
                <a:solidFill>
                  <a:srgbClr val="FF0000"/>
                </a:solidFill>
              </a:rPr>
              <a:t>b			03/05/18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4636" y="960437"/>
            <a:ext cx="8763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Copy &amp; complete with the ‘Personal </a:t>
            </a:r>
            <a:r>
              <a:rPr lang="en-US" b="1" kern="0" dirty="0" smtClean="0"/>
              <a:t>A</a:t>
            </a:r>
            <a:r>
              <a:rPr lang="en-US" kern="0" dirty="0" smtClean="0"/>
              <a:t>’ if necessary or write </a:t>
            </a:r>
            <a:r>
              <a:rPr lang="en-US" b="1" kern="0" dirty="0" smtClean="0"/>
              <a:t>X</a:t>
            </a:r>
            <a:r>
              <a:rPr lang="en-US" kern="0" dirty="0" smtClean="0"/>
              <a:t> if not necessary.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Mira _____ un </a:t>
            </a:r>
            <a:r>
              <a:rPr lang="en-US" kern="0" dirty="0" err="1" smtClean="0"/>
              <a:t>programa</a:t>
            </a:r>
            <a:r>
              <a:rPr lang="en-US" kern="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Busca</a:t>
            </a:r>
            <a:r>
              <a:rPr lang="en-US" kern="0" dirty="0" smtClean="0"/>
              <a:t> ____ </a:t>
            </a:r>
            <a:r>
              <a:rPr lang="en-US" kern="0" dirty="0" err="1" smtClean="0"/>
              <a:t>informacion</a:t>
            </a:r>
            <a:r>
              <a:rPr lang="en-US" kern="0" dirty="0" smtClean="0"/>
              <a:t> </a:t>
            </a:r>
            <a:r>
              <a:rPr lang="en-US" kern="0" dirty="0" err="1" smtClean="0"/>
              <a:t>en</a:t>
            </a:r>
            <a:r>
              <a:rPr lang="en-US" kern="0" dirty="0" smtClean="0"/>
              <a:t>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Escucha</a:t>
            </a:r>
            <a:r>
              <a:rPr lang="en-US" kern="0" dirty="0" smtClean="0"/>
              <a:t> _____ </a:t>
            </a:r>
            <a:r>
              <a:rPr lang="en-US" kern="0" dirty="0" err="1" smtClean="0"/>
              <a:t>sus</a:t>
            </a:r>
            <a:r>
              <a:rPr lang="en-US" kern="0" dirty="0" smtClean="0"/>
              <a:t> padres.</a:t>
            </a:r>
          </a:p>
          <a:p>
            <a:r>
              <a:rPr lang="en-US" kern="0" dirty="0" smtClean="0"/>
              <a:t>Copy and complete with </a:t>
            </a:r>
            <a:r>
              <a:rPr lang="en-US" b="1" kern="0" dirty="0" smtClean="0"/>
              <a:t>a</a:t>
            </a:r>
            <a:r>
              <a:rPr lang="en-US" kern="0" dirty="0" smtClean="0"/>
              <a:t> +</a:t>
            </a:r>
            <a:r>
              <a:rPr lang="en-US" i="1" kern="0" dirty="0" smtClean="0"/>
              <a:t> definite article</a:t>
            </a:r>
            <a:endParaRPr lang="en-US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Raul </a:t>
            </a:r>
            <a:r>
              <a:rPr lang="en-US" kern="0" dirty="0" err="1" smtClean="0"/>
              <a:t>va</a:t>
            </a:r>
            <a:r>
              <a:rPr lang="en-US" kern="0" dirty="0" smtClean="0"/>
              <a:t> _____ </a:t>
            </a:r>
            <a:r>
              <a:rPr lang="en-US" kern="0" dirty="0" err="1" smtClean="0"/>
              <a:t>clase</a:t>
            </a:r>
            <a:r>
              <a:rPr lang="en-US" kern="0" dirty="0" smtClean="0"/>
              <a:t> de drama.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Nosotros</a:t>
            </a:r>
            <a:r>
              <a:rPr lang="en-US" kern="0" dirty="0" smtClean="0"/>
              <a:t> </a:t>
            </a:r>
            <a:r>
              <a:rPr lang="en-US" kern="0" dirty="0" err="1" smtClean="0"/>
              <a:t>vamos</a:t>
            </a:r>
            <a:r>
              <a:rPr lang="en-US" kern="0" dirty="0" smtClean="0"/>
              <a:t> _____ </a:t>
            </a:r>
            <a:r>
              <a:rPr lang="en-US" kern="0" dirty="0" err="1" smtClean="0"/>
              <a:t>escuela</a:t>
            </a:r>
            <a:r>
              <a:rPr lang="en-US" kern="0" dirty="0" smtClean="0"/>
              <a:t> a pie.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Yo</a:t>
            </a:r>
            <a:r>
              <a:rPr lang="en-US" kern="0" dirty="0" smtClean="0"/>
              <a:t> </a:t>
            </a:r>
            <a:r>
              <a:rPr lang="en-US" kern="0" dirty="0" err="1" smtClean="0"/>
              <a:t>voy</a:t>
            </a:r>
            <a:r>
              <a:rPr lang="en-US" kern="0" dirty="0" smtClean="0"/>
              <a:t> ____ </a:t>
            </a:r>
            <a:r>
              <a:rPr lang="en-US" kern="0" dirty="0" err="1" smtClean="0"/>
              <a:t>auditorio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2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76800" y="22815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  <a:endParaRPr lang="es-ES_tradnl" altLang="en-US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66b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8573</TotalTime>
  <Words>185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Proposito 66 b   03/05/18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54</cp:revision>
  <cp:lastPrinted>2016-05-23T15:41:32Z</cp:lastPrinted>
  <dcterms:created xsi:type="dcterms:W3CDTF">2010-10-25T13:11:41Z</dcterms:created>
  <dcterms:modified xsi:type="dcterms:W3CDTF">2018-05-03T16:34:28Z</dcterms:modified>
</cp:coreProperties>
</file>